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4B242-96EF-4A33-86A0-C135763ADA7A}" type="datetimeFigureOut">
              <a:rPr lang="en-US" smtClean="0"/>
              <a:pPr/>
              <a:t>11/13/2021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95D21-031D-4AB4-B9FD-8EAB0E3DDC8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HH\GUNDAR\AKUNTANSI MANAJEMEN\AKMEN HANI\AKMEN SALEMBA4\ANGGARAN\JUDU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D:\HH\GUNDAR\AKUNTANSI MANAJEMEN\AKMEN HANI\AKMEN SALEMBA4\ANGGARAN\HAL 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HH\GUNDAR\AKUNTANSI MANAJEMEN\AKMEN HANI\AKMEN SALEMBA4\ANGGARAN\HAL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HH\GUNDAR\AKUNTANSI MANAJEMEN\AKMEN HANI\AKMEN SALEMBA4\ANGGARAN\HAL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HH\GUNDAR\AKUNTANSI MANAJEMEN\AKMEN HANI\AKMEN SALEMBA4\ANGGARAN\HAL 11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HH\GUNDAR\AKUNTANSI MANAJEMEN\AKMEN HANI\AKMEN SALEMBA4\ANGGARAN\HAL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HH\GUNDAR\AKUNTANSI MANAJEMEN\AKMEN HANI\AKMEN SALEMBA4\ANGGARAN\HAL 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HH\GUNDAR\AKUNTANSI MANAJEMEN\AKMEN HANI\AKMEN SALEMBA4\ANGGARAN\HAL 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HH\GUNDAR\AKUNTANSI MANAJEMEN\AKMEN HANI\AKMEN SALEMBA4\ANGGARAN\HAL 14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HH\GUNDAR\AKUNTANSI MANAJEMEN\AKMEN HANI\AKMEN SALEMBA4\ANGGARAN\HAL 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HH\GUNDAR\AKUNTANSI MANAJEMEN\AKMEN HANI\AKMEN SALEMBA4\ANGGARAN\HAL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HH\GUNDAR\AKUNTANSI MANAJEMEN\AKMEN HANI\AKMEN SALEMBA4\ANGGARAN\HAL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HH\GUNDAR\AKUNTANSI MANAJEMEN\AKMEN HANI\AKMEN SALEMBA4\ANGGARAN\HAL 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HH\GUNDAR\AKUNTANSI MANAJEMEN\AKMEN HANI\AKMEN SALEMBA4\ANGGARAN\HAL 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HH\GUNDAR\AKUNTANSI MANAJEMEN\AKMEN HANI\AKMEN SALEMBA4\ANGGARAN\HAL 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HH\GUNDAR\AKUNTANSI MANAJEMEN\AKMEN HANI\AKMEN SALEMBA4\ANGGARAN\HAL 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HH\GUNDAR\AKUNTANSI MANAJEMEN\AKMEN HANI\AKMEN SALEMBA4\ANGGARAN\HAL 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HH\GUNDAR\AKUNTANSI MANAJEMEN\AKMEN HANI\AKMEN SALEMBA4\ANGGARAN\HAL 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HH\GUNDAR\AKUNTANSI MANAJEMEN\AKMEN HANI\AKMEN SALEMBA4\ANGGARAN\HAL 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HH\GUNDAR\AKUNTANSI MANAJEMEN\AKMEN HANI\AKMEN SALEMBA4\ANGGARAN\HAL 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HH\GUNDAR\AKUNTANSI MANAJEMEN\AKMEN HANI\AKMEN SALEMBA4\ANGGARAN\HAL 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HH\GUNDAR\AKUNTANSI MANAJEMEN\AKMEN HANI\AKMEN SALEMBA4\ANGGARAN\HAL 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HH\GUNDAR\AKUNTANSI MANAJEMEN\AKMEN HANI\AKMEN SALEMBA4\ANGGARAN\HAL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HH\GUNDAR\AKUNTANSI MANAJEMEN\AKMEN HANI\AKMEN SALEMBA4\ANGGARAN\HAL 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HH\GUNDAR\AKUNTANSI MANAJEMEN\AKMEN HANI\AKMEN SALEMBA4\ANGGARAN\HAL 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HH\GUNDAR\AKUNTANSI MANAJEMEN\AKMEN HANI\AKMEN SALEMBA4\ANGGARAN\HAL 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HH\GUNDAR\AKUNTANSI MANAJEMEN\AKMEN HANI\AKMEN SALEMBA4\ANGGARAN\HAL 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HH\GUNDAR\AKUNTANSI MANAJEMEN\AKMEN HANI\AKMEN SALEMBA4\ANGGARAN\HAL 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HH\GUNDAR\AKUNTANSI MANAJEMEN\AKMEN HANI\AKMEN SALEMBA4\ANGGARAN\HAL 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HH\GUNDAR\AKUNTANSI MANAJEMEN\AKMEN HANI\AKMEN SALEMBA4\ANGGARAN\HAL 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D:\HH\GUNDAR\AKUNTANSI MANAJEMEN\AKMEN HANI\AKMEN SALEMBA4\ANGGARAN\HAL 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D:\HH\GUNDAR\AKUNTANSI MANAJEMEN\AKMEN HANI\AKMEN SALEMBA4\ANGGARAN\HAL 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D:\HH\GUNDAR\AKUNTANSI MANAJEMEN\AKMEN HANI\AKMEN SALEMBA4\ANGGARAN\HAL 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D:\HH\GUNDAR\AKUNTANSI MANAJEMEN\AKMEN HANI\AKMEN SALEMBA4\ANGGARAN\HAL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D:\HH\GUNDAR\AKUNTANSI MANAJEMEN\AKMEN HANI\AKMEN SALEMBA4\ANGGARAN\HAL 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D:\HH\GUNDAR\AKUNTANSI MANAJEMEN\AKMEN HANI\AKMEN SALEMBA4\ANGGARAN\HAL 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D:\HH\GUNDAR\AKUNTANSI MANAJEMEN\AKMEN HANI\AKMEN SALEMBA4\ANGGARAN\HAL 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HH\GUNDAR\AKUNTANSI MANAJEMEN\AKMEN HANI\AKMEN SALEMBA4\ANGGARAN\HAL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HH\GUNDAR\AKUNTANSI MANAJEMEN\AKMEN HANI\AKMEN SALEMBA4\ANGGARAN\HAL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HH\GUNDAR\AKUNTANSI MANAJEMEN\AKMEN HANI\AKMEN SALEMBA4\ANGGARAN\HAL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HH\GUNDAR\AKUNTANSI MANAJEMEN\AKMEN HANI\AKMEN SALEMBA4\ANGGARAN\HAL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HH\GUNDAR\AKUNTANSI MANAJEMEN\AKMEN HANI\AKMEN SALEMBA4\ANGGARAN\HAL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rendy</dc:creator>
  <cp:lastModifiedBy>rendy</cp:lastModifiedBy>
  <cp:revision>14</cp:revision>
  <dcterms:created xsi:type="dcterms:W3CDTF">2021-11-13T03:39:35Z</dcterms:created>
  <dcterms:modified xsi:type="dcterms:W3CDTF">2021-11-13T04:06:40Z</dcterms:modified>
</cp:coreProperties>
</file>